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70" r:id="rId5"/>
    <p:sldId id="269" r:id="rId6"/>
    <p:sldId id="268" r:id="rId7"/>
    <p:sldId id="267" r:id="rId8"/>
    <p:sldId id="266" r:id="rId9"/>
    <p:sldId id="265" r:id="rId10"/>
    <p:sldId id="263" r:id="rId11"/>
    <p:sldId id="262" r:id="rId12"/>
    <p:sldId id="271" r:id="rId13"/>
    <p:sldId id="261" r:id="rId14"/>
    <p:sldId id="260" r:id="rId15"/>
  </p:sldIdLst>
  <p:sldSz cx="9144000" cy="6858000" type="screen4x3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-164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Łącznik prosty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Tytuł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9" name="Podtytuł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pl-PL" smtClean="0"/>
              <a:t>Kliknij, aby edytować styl wzorca podtytułu</a:t>
            </a:r>
            <a:endParaRPr kumimoji="0" lang="en-US"/>
          </a:p>
        </p:txBody>
      </p:sp>
      <p:sp>
        <p:nvSpPr>
          <p:cNvPr id="16" name="Symbol zastępczy daty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EE1625-CBBD-4253-A51F-F13AA3442A97}" type="datetimeFigureOut">
              <a:rPr lang="pl-PL" smtClean="0"/>
              <a:pPr/>
              <a:t>2020-12-07</a:t>
            </a:fld>
            <a:endParaRPr lang="pl-PL"/>
          </a:p>
        </p:txBody>
      </p:sp>
      <p:sp>
        <p:nvSpPr>
          <p:cNvPr id="2" name="Symbol zastępczy stopki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15" name="Symbol zastępczy numeru slajdu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43702B5C-4341-4CC0-9B71-501BF8FB15B4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EE1625-CBBD-4253-A51F-F13AA3442A97}" type="datetimeFigureOut">
              <a:rPr lang="pl-PL" smtClean="0"/>
              <a:pPr/>
              <a:t>2020-12-07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702B5C-4341-4CC0-9B71-501BF8FB15B4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EE1625-CBBD-4253-A51F-F13AA3442A97}" type="datetimeFigureOut">
              <a:rPr lang="pl-PL" smtClean="0"/>
              <a:pPr/>
              <a:t>2020-12-07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702B5C-4341-4CC0-9B71-501BF8FB15B4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ytuł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27" name="Symbol zastępczy zawartości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25" name="Symbol zastępczy daty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EE1625-CBBD-4253-A51F-F13AA3442A97}" type="datetimeFigureOut">
              <a:rPr lang="pl-PL" smtClean="0"/>
              <a:pPr/>
              <a:t>2020-12-07</a:t>
            </a:fld>
            <a:endParaRPr lang="pl-PL"/>
          </a:p>
        </p:txBody>
      </p:sp>
      <p:sp>
        <p:nvSpPr>
          <p:cNvPr id="19" name="Symbol zastępczy stopki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pl-PL"/>
          </a:p>
        </p:txBody>
      </p:sp>
      <p:sp>
        <p:nvSpPr>
          <p:cNvPr id="16" name="Symbol zastępczy numeru slajdu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43702B5C-4341-4CC0-9B71-501BF8FB15B4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Nagłówek sekcji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Łącznik prosty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Symbol zastępczy tekstu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19" name="Symbol zastępczy daty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EE1625-CBBD-4253-A51F-F13AA3442A97}" type="datetimeFigureOut">
              <a:rPr lang="pl-PL" smtClean="0"/>
              <a:pPr/>
              <a:t>2020-12-07</a:t>
            </a:fld>
            <a:endParaRPr lang="pl-PL"/>
          </a:p>
        </p:txBody>
      </p:sp>
      <p:sp>
        <p:nvSpPr>
          <p:cNvPr id="11" name="Symbol zastępczy stopki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16" name="Symbol zastępczy numeru slajdu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702B5C-4341-4CC0-9B71-501BF8FB15B4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8" name="Tytuł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ytuł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14" name="Symbol zastępczy zawartości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13" name="Symbol zastępczy zawartości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21" name="Symbol zastępczy daty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EE1625-CBBD-4253-A51F-F13AA3442A97}" type="datetimeFigureOut">
              <a:rPr lang="pl-PL" smtClean="0"/>
              <a:pPr/>
              <a:t>2020-12-07</a:t>
            </a:fld>
            <a:endParaRPr lang="pl-PL"/>
          </a:p>
        </p:txBody>
      </p:sp>
      <p:sp>
        <p:nvSpPr>
          <p:cNvPr id="10" name="Symbol zastępczy stopki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31" name="Symbol zastępczy numeru slajdu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702B5C-4341-4CC0-9B71-501BF8FB15B4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ytuł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13" name="Symbol zastępczy tekstu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25" name="Symbol zastępczy tekstu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28" name="Symbol zastępczy zawartości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10" name="Symbol zastępczy daty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EE1625-CBBD-4253-A51F-F13AA3442A97}" type="datetimeFigureOut">
              <a:rPr lang="pl-PL" smtClean="0"/>
              <a:pPr/>
              <a:t>2020-12-07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43702B5C-4341-4CC0-9B71-501BF8FB15B4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11" name="Łącznik prosty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ytuł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12" name="Symbol zastępczy daty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EE1625-CBBD-4253-A51F-F13AA3442A97}" type="datetimeFigureOut">
              <a:rPr lang="pl-PL" smtClean="0"/>
              <a:pPr/>
              <a:t>2020-12-07</a:t>
            </a:fld>
            <a:endParaRPr lang="pl-PL"/>
          </a:p>
        </p:txBody>
      </p:sp>
      <p:sp>
        <p:nvSpPr>
          <p:cNvPr id="21" name="Symbol zastępczy stopki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702B5C-4341-4CC0-9B71-501BF8FB15B4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EE1625-CBBD-4253-A51F-F13AA3442A97}" type="datetimeFigureOut">
              <a:rPr lang="pl-PL" smtClean="0"/>
              <a:pPr/>
              <a:t>2020-12-07</a:t>
            </a:fld>
            <a:endParaRPr lang="pl-PL"/>
          </a:p>
        </p:txBody>
      </p:sp>
      <p:sp>
        <p:nvSpPr>
          <p:cNvPr id="24" name="Symbol zastępczy stopki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702B5C-4341-4CC0-9B71-501BF8FB15B4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Łącznik prosty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Tytuł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26" name="Symbol zastępczy tekstu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14" name="Symbol zastępczy zawartości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25" name="Symbol zastępczy daty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EE1625-CBBD-4253-A51F-F13AA3442A97}" type="datetimeFigureOut">
              <a:rPr lang="pl-PL" smtClean="0"/>
              <a:pPr/>
              <a:t>2020-12-07</a:t>
            </a:fld>
            <a:endParaRPr lang="pl-PL"/>
          </a:p>
        </p:txBody>
      </p:sp>
      <p:sp>
        <p:nvSpPr>
          <p:cNvPr id="29" name="Symbol zastępczy stopki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702B5C-4341-4CC0-9B71-501BF8FB15B4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ymbol zastępczy obrazu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pl-PL" smtClean="0"/>
              <a:t>Kliknij ikonę, aby dodać obraz</a:t>
            </a:r>
            <a:endParaRPr kumimoji="0" lang="en-US" dirty="0"/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EE1625-CBBD-4253-A51F-F13AA3442A97}" type="datetimeFigureOut">
              <a:rPr lang="pl-PL" smtClean="0"/>
              <a:pPr/>
              <a:t>2020-12-07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31" name="Symbol zastępczy numeru slajdu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702B5C-4341-4CC0-9B71-501BF8FB15B4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17" name="Tytuł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26" name="Symbol zastępczy tekstu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Łącznik prosty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Symbol zastępczy tekstu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  <a:p>
            <a:pPr lvl="1" eaLnBrk="1" latinLnBrk="0" hangingPunct="1"/>
            <a:r>
              <a:rPr kumimoji="0" lang="pl-PL" smtClean="0"/>
              <a:t>Drugi poziom</a:t>
            </a:r>
          </a:p>
          <a:p>
            <a:pPr lvl="2" eaLnBrk="1" latinLnBrk="0" hangingPunct="1"/>
            <a:r>
              <a:rPr kumimoji="0" lang="pl-PL" smtClean="0"/>
              <a:t>Trzeci poziom</a:t>
            </a:r>
          </a:p>
          <a:p>
            <a:pPr lvl="3" eaLnBrk="1" latinLnBrk="0" hangingPunct="1"/>
            <a:r>
              <a:rPr kumimoji="0" lang="pl-PL" smtClean="0"/>
              <a:t>Czwarty poziom</a:t>
            </a:r>
          </a:p>
          <a:p>
            <a:pPr lvl="4" eaLnBrk="1" latinLnBrk="0" hangingPunct="1"/>
            <a:r>
              <a:rPr kumimoji="0" lang="pl-PL" smtClean="0"/>
              <a:t>Piąty poziom</a:t>
            </a:r>
            <a:endParaRPr kumimoji="0" lang="en-US"/>
          </a:p>
        </p:txBody>
      </p:sp>
      <p:sp>
        <p:nvSpPr>
          <p:cNvPr id="11" name="Symbol zastępczy daty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79EE1625-CBBD-4253-A51F-F13AA3442A97}" type="datetimeFigureOut">
              <a:rPr lang="pl-PL" smtClean="0"/>
              <a:pPr/>
              <a:t>2020-12-07</a:t>
            </a:fld>
            <a:endParaRPr lang="pl-PL"/>
          </a:p>
        </p:txBody>
      </p:sp>
      <p:sp>
        <p:nvSpPr>
          <p:cNvPr id="28" name="Symbol zastępczy stopki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43702B5C-4341-4CC0-9B71-501BF8FB15B4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10" name="Symbol zastępczy tytułu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9" name="Łącznik prosty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Łącznik prosty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hyperlink" Target="https://powstanie.wmn.poznan.pl/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6" name="Picture 6" descr="File:Pomnik Powstańców Wlkp Poznań detal.jpg - Wikimedia Common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067944" y="0"/>
            <a:ext cx="5148064" cy="6864085"/>
          </a:xfrm>
          <a:prstGeom prst="rect">
            <a:avLst/>
          </a:prstGeom>
          <a:noFill/>
        </p:spPr>
      </p:pic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395536" y="4725144"/>
            <a:ext cx="8458200" cy="1222375"/>
          </a:xfrm>
          <a:solidFill>
            <a:schemeClr val="bg1"/>
          </a:solidFill>
        </p:spPr>
        <p:txBody>
          <a:bodyPr/>
          <a:lstStyle/>
          <a:p>
            <a:pPr algn="ctr"/>
            <a:r>
              <a:rPr lang="pl-PL" i="1" dirty="0" smtClean="0"/>
              <a:t>Obchody rocznicy powstania wielkopolskiego w naszej szkole</a:t>
            </a:r>
            <a:endParaRPr lang="pl-PL" i="1" dirty="0"/>
          </a:p>
        </p:txBody>
      </p:sp>
      <p:pic>
        <p:nvPicPr>
          <p:cNvPr id="4" name="Picture 2" descr="Zespół Szkół Mechanicznych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19672" y="116632"/>
            <a:ext cx="5791200" cy="98107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4" name="Picture 2" descr="Zespół Szkół Mechanicznych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19672" y="116632"/>
            <a:ext cx="5791200" cy="981076"/>
          </a:xfrm>
          <a:prstGeom prst="rect">
            <a:avLst/>
          </a:prstGeom>
          <a:noFill/>
        </p:spPr>
      </p:pic>
      <p:pic>
        <p:nvPicPr>
          <p:cNvPr id="2050" name="Picture 2" descr="C:\Users\Mati\Desktop\Nauczanie zdalne\Polish_20201206_19573617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052736"/>
            <a:ext cx="9144000" cy="580526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95536" y="1556792"/>
            <a:ext cx="8244408" cy="4525963"/>
          </a:xfrm>
        </p:spPr>
        <p:txBody>
          <a:bodyPr>
            <a:normAutofit fontScale="85000" lnSpcReduction="20000"/>
          </a:bodyPr>
          <a:lstStyle/>
          <a:p>
            <a:pPr algn="ctr">
              <a:buNone/>
            </a:pPr>
            <a:endParaRPr lang="pl-PL" b="1" dirty="0" smtClean="0"/>
          </a:p>
          <a:p>
            <a:pPr algn="ctr">
              <a:buNone/>
            </a:pPr>
            <a:r>
              <a:rPr lang="pl-PL" dirty="0" smtClean="0"/>
              <a:t>	Tegoroczne obchody przebiegają pod hasłem: </a:t>
            </a:r>
          </a:p>
          <a:p>
            <a:pPr algn="ctr">
              <a:buNone/>
            </a:pPr>
            <a:endParaRPr lang="pl-PL" b="1" dirty="0" smtClean="0"/>
          </a:p>
          <a:p>
            <a:pPr algn="ctr">
              <a:buNone/>
            </a:pPr>
            <a:r>
              <a:rPr lang="pl-PL" b="1" dirty="0" smtClean="0"/>
              <a:t>#</a:t>
            </a:r>
            <a:r>
              <a:rPr lang="pl-PL" b="1" dirty="0" smtClean="0">
                <a:solidFill>
                  <a:srgbClr val="FF0000"/>
                </a:solidFill>
              </a:rPr>
              <a:t>POWSTANIE</a:t>
            </a:r>
            <a:r>
              <a:rPr lang="pl-PL" b="1" dirty="0" smtClean="0"/>
              <a:t>na102</a:t>
            </a:r>
            <a:endParaRPr lang="pl-PL" dirty="0" smtClean="0"/>
          </a:p>
          <a:p>
            <a:pPr algn="just">
              <a:buNone/>
            </a:pPr>
            <a:r>
              <a:rPr lang="pl-PL" dirty="0" smtClean="0"/>
              <a:t/>
            </a:r>
            <a:br>
              <a:rPr lang="pl-PL" dirty="0" smtClean="0"/>
            </a:br>
            <a:r>
              <a:rPr lang="pl-PL" i="1" dirty="0" smtClean="0"/>
              <a:t>Złóżmy życzenia sobie i całej Wielkopolsce! Możemy to zrobić w dowolnej formie – film, rysunek, zdjęcie. Życzenia można przesłać poprzez stronę www.27grudnia.pl za pomocą przycisku PRZEŚLIJ ŻYCZENIA w dniach od 3 do 20 grudnia. Z najciekawszych prac powstanie film, który będzie miał swoją premierę 27 grudnia.</a:t>
            </a:r>
          </a:p>
          <a:p>
            <a:pPr algn="ctr">
              <a:buNone/>
            </a:pPr>
            <a:endParaRPr lang="pl-PL" dirty="0">
              <a:solidFill>
                <a:schemeClr val="tx1"/>
              </a:solidFill>
            </a:endParaRPr>
          </a:p>
        </p:txBody>
      </p:sp>
      <p:pic>
        <p:nvPicPr>
          <p:cNvPr id="4" name="Picture 2" descr="Zespół Szkół Mechanicznych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19672" y="116632"/>
            <a:ext cx="5791200" cy="98107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Zespół Szkół Mechanicznych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19672" y="116632"/>
            <a:ext cx="5791200" cy="981076"/>
          </a:xfrm>
          <a:prstGeom prst="rect">
            <a:avLst/>
          </a:prstGeom>
          <a:noFill/>
        </p:spPr>
      </p:pic>
      <p:pic>
        <p:nvPicPr>
          <p:cNvPr id="1026" name="Picture 2" descr="C:\Users\Mati\Desktop\Nauczanie zdalne\IMG_20201207_17341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3568" y="1052736"/>
            <a:ext cx="7740352" cy="580526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04800" y="1554162"/>
            <a:ext cx="8299648" cy="5115198"/>
          </a:xfrm>
        </p:spPr>
        <p:txBody>
          <a:bodyPr>
            <a:normAutofit fontScale="55000" lnSpcReduction="20000"/>
          </a:bodyPr>
          <a:lstStyle/>
          <a:p>
            <a:pPr algn="ctr">
              <a:buNone/>
            </a:pPr>
            <a:r>
              <a:rPr lang="pl-PL" sz="4400" b="1" dirty="0" smtClean="0"/>
              <a:t>	#</a:t>
            </a:r>
            <a:r>
              <a:rPr lang="pl-PL" sz="4400" b="1" dirty="0" smtClean="0">
                <a:solidFill>
                  <a:srgbClr val="FF0000"/>
                </a:solidFill>
              </a:rPr>
              <a:t>BIEGAMY</a:t>
            </a:r>
            <a:r>
              <a:rPr lang="pl-PL" sz="4400" b="1" dirty="0" smtClean="0"/>
              <a:t>na102</a:t>
            </a:r>
          </a:p>
          <a:p>
            <a:pPr algn="just">
              <a:buNone/>
            </a:pPr>
            <a:r>
              <a:rPr lang="pl-PL" dirty="0" smtClean="0"/>
              <a:t/>
            </a:r>
            <a:br>
              <a:rPr lang="pl-PL" dirty="0" smtClean="0"/>
            </a:br>
            <a:r>
              <a:rPr lang="pl-PL" smtClean="0"/>
              <a:t>Jest </a:t>
            </a:r>
            <a:r>
              <a:rPr lang="pl-PL" smtClean="0"/>
              <a:t>to </a:t>
            </a:r>
            <a:r>
              <a:rPr lang="pl-PL" dirty="0" smtClean="0"/>
              <a:t>propozycja dla lubiących spędzać czas oraz świętować aktywnie! Wszystkich naszych uczniów, którzy lubią biegać zachęcamy do uczczenia 102. rocznicy wybuchu Powstania Wielkopolskiego poprzez symboliczne pokonanie dystansu 1918 metrów. </a:t>
            </a:r>
          </a:p>
          <a:p>
            <a:pPr algn="just">
              <a:buNone/>
            </a:pPr>
            <a:endParaRPr lang="pl-PL" dirty="0" smtClean="0"/>
          </a:p>
          <a:p>
            <a:pPr algn="just">
              <a:buNone/>
            </a:pPr>
            <a:r>
              <a:rPr lang="pl-PL" dirty="0" smtClean="0"/>
              <a:t>	Ze względu na obecną sytuację wszyscy podejmujący wyzwanie pobiegną sami, jednak razem tworzymy świętującą </a:t>
            </a:r>
            <a:r>
              <a:rPr lang="pl-PL" b="1" dirty="0" smtClean="0"/>
              <a:t>WSPÓLNOTĘ</a:t>
            </a:r>
            <a:r>
              <a:rPr lang="pl-PL" dirty="0" smtClean="0"/>
              <a:t>! </a:t>
            </a:r>
          </a:p>
          <a:p>
            <a:pPr algn="just">
              <a:buNone/>
            </a:pPr>
            <a:endParaRPr lang="pl-PL" dirty="0" smtClean="0"/>
          </a:p>
          <a:p>
            <a:pPr algn="just">
              <a:buNone/>
            </a:pPr>
            <a:r>
              <a:rPr lang="pl-PL" dirty="0" smtClean="0"/>
              <a:t>	Zachęcamy każdego uczestnika do pokonania dystansu w wybranym przez siebie miejscu oraz czasie, w terminie do 20 grudnia i udokumentowanie tego faktu za pomocą mobilnej aplikacji biegowej. Wynik biegu można wysłać poprzez stronę www.27grudnia.pl - powinien to być zrzut ekranu z aplikacji zawierający widoczną datę biegu, czas i oczywiście pokonany dystans. 27 grudnia efekt wspólnych wyzwań opublikowany będzie w postaci wspólnej galerii biegaczy. Zachęcamy uczniów oraz nauczycieli!</a:t>
            </a:r>
            <a:endParaRPr lang="pl-PL" dirty="0"/>
          </a:p>
        </p:txBody>
      </p:sp>
      <p:pic>
        <p:nvPicPr>
          <p:cNvPr id="4" name="Picture 2" descr="Zespół Szkół Mechanicznych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19672" y="116632"/>
            <a:ext cx="5791200" cy="98107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algn="ctr">
              <a:buNone/>
            </a:pPr>
            <a:endParaRPr lang="pl-PL" i="1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r>
              <a:rPr lang="pl-PL" b="1" i="1" dirty="0" smtClean="0">
                <a:latin typeface="Times New Roman" pitchFamily="18" charset="0"/>
                <a:cs typeface="Times New Roman" pitchFamily="18" charset="0"/>
              </a:rPr>
              <a:t>       „A teraz bądźmy </a:t>
            </a:r>
            <a:r>
              <a:rPr lang="pl-PL" b="1" i="1" dirty="0" err="1" smtClean="0">
                <a:latin typeface="Times New Roman" pitchFamily="18" charset="0"/>
                <a:cs typeface="Times New Roman" pitchFamily="18" charset="0"/>
              </a:rPr>
              <a:t>jednem</a:t>
            </a:r>
            <a:r>
              <a:rPr lang="pl-PL" b="1" i="1" dirty="0" smtClean="0">
                <a:latin typeface="Times New Roman" pitchFamily="18" charset="0"/>
                <a:cs typeface="Times New Roman" pitchFamily="18" charset="0"/>
              </a:rPr>
              <a:t> zwarci kołem,</a:t>
            </a:r>
            <a:br>
              <a:rPr lang="pl-PL" b="1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pl-PL" b="1" i="1" dirty="0" smtClean="0">
                <a:latin typeface="Times New Roman" pitchFamily="18" charset="0"/>
                <a:cs typeface="Times New Roman" pitchFamily="18" charset="0"/>
              </a:rPr>
              <a:t>Abyśmy duchem, czynem silni byli</a:t>
            </a:r>
            <a:br>
              <a:rPr lang="pl-PL" b="1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pl-PL" b="1" i="1" dirty="0" smtClean="0">
                <a:latin typeface="Times New Roman" pitchFamily="18" charset="0"/>
                <a:cs typeface="Times New Roman" pitchFamily="18" charset="0"/>
              </a:rPr>
              <a:t>I dla Ojczyzny pracowali społem,</a:t>
            </a:r>
            <a:br>
              <a:rPr lang="pl-PL" b="1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pl-PL" b="1" i="1" dirty="0" smtClean="0">
                <a:latin typeface="Times New Roman" pitchFamily="18" charset="0"/>
                <a:cs typeface="Times New Roman" pitchFamily="18" charset="0"/>
              </a:rPr>
              <a:t>Byśmy jej nigdy już nie utracili”</a:t>
            </a:r>
          </a:p>
          <a:p>
            <a:pPr algn="ctr">
              <a:buNone/>
            </a:pPr>
            <a:endParaRPr lang="pl-PL" sz="1800" i="1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endParaRPr lang="pl-PL" sz="1800" i="1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endParaRPr lang="pl-PL" sz="1800" i="1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endParaRPr lang="pl-PL" sz="1800" i="1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r>
              <a:rPr lang="pl-PL" sz="1800" i="1" dirty="0" smtClean="0"/>
              <a:t>(Maria Paruszewska "W pierwszą rocznicę wolności".</a:t>
            </a:r>
            <a:r>
              <a:rPr lang="pl-PL" sz="1800" dirty="0" smtClean="0"/>
              <a:t> </a:t>
            </a:r>
            <a:r>
              <a:rPr lang="pl-PL" sz="1800" i="1" dirty="0" smtClean="0"/>
              <a:t>W: Józef Ratajczak "Krople wrzącej krwi"... s. 92)</a:t>
            </a:r>
            <a:endParaRPr lang="pl-PL" sz="1800" i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pl-PL" dirty="0"/>
          </a:p>
        </p:txBody>
      </p:sp>
      <p:pic>
        <p:nvPicPr>
          <p:cNvPr id="4" name="Picture 2" descr="Zespół Szkół Mechanicznych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19672" y="116632"/>
            <a:ext cx="5791200" cy="98107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04800" y="1554162"/>
            <a:ext cx="8686800" cy="5187206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pl-PL" sz="2200" b="1" i="1" dirty="0" smtClean="0">
                <a:latin typeface="Times New Roman" pitchFamily="18" charset="0"/>
                <a:cs typeface="Times New Roman" pitchFamily="18" charset="0"/>
              </a:rPr>
              <a:t>  </a:t>
            </a:r>
          </a:p>
          <a:p>
            <a:pPr algn="ctr">
              <a:buNone/>
            </a:pPr>
            <a:r>
              <a:rPr lang="pl-PL" sz="2200" b="1" i="1" dirty="0" smtClean="0">
                <a:latin typeface="Times New Roman" pitchFamily="18" charset="0"/>
                <a:cs typeface="Times New Roman" pitchFamily="18" charset="0"/>
              </a:rPr>
              <a:t>    „Dzisiaj rocznica owego dnia chwały,</a:t>
            </a:r>
            <a:br>
              <a:rPr lang="pl-PL" sz="2200" b="1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pl-PL" sz="2200" b="1" i="1" dirty="0" smtClean="0">
                <a:latin typeface="Times New Roman" pitchFamily="18" charset="0"/>
                <a:cs typeface="Times New Roman" pitchFamily="18" charset="0"/>
              </a:rPr>
              <a:t>W którym za Polskę krew, życie dawano;</a:t>
            </a:r>
            <a:br>
              <a:rPr lang="pl-PL" sz="2200" b="1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pl-PL" sz="2200" b="1" i="1" dirty="0" smtClean="0">
                <a:latin typeface="Times New Roman" pitchFamily="18" charset="0"/>
                <a:cs typeface="Times New Roman" pitchFamily="18" charset="0"/>
              </a:rPr>
              <a:t>Dzielni żołnierze za ten czyn wspaniały,</a:t>
            </a:r>
            <a:br>
              <a:rPr lang="pl-PL" sz="2200" b="1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pl-PL" sz="2200" b="1" i="1" dirty="0" smtClean="0">
                <a:latin typeface="Times New Roman" pitchFamily="18" charset="0"/>
                <a:cs typeface="Times New Roman" pitchFamily="18" charset="0"/>
              </a:rPr>
              <a:t>Wy dziś nosicie bohaterów miano.</a:t>
            </a:r>
          </a:p>
          <a:p>
            <a:pPr algn="ctr">
              <a:buNone/>
            </a:pPr>
            <a:r>
              <a:rPr lang="pl-PL" sz="2200" b="1" i="1" dirty="0" smtClean="0">
                <a:latin typeface="Times New Roman" pitchFamily="18" charset="0"/>
                <a:cs typeface="Times New Roman" pitchFamily="18" charset="0"/>
              </a:rPr>
              <a:t>         Patrzcie naokół: każde drzewo, kamień,</a:t>
            </a:r>
            <a:br>
              <a:rPr lang="pl-PL" sz="2200" b="1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pl-PL" sz="2200" b="1" i="1" dirty="0" smtClean="0">
                <a:latin typeface="Times New Roman" pitchFamily="18" charset="0"/>
                <a:cs typeface="Times New Roman" pitchFamily="18" charset="0"/>
              </a:rPr>
              <a:t>Bazar, policja, poczta, Ratusz stary -</a:t>
            </a:r>
            <a:br>
              <a:rPr lang="pl-PL" sz="2200" b="1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pl-PL" sz="2200" b="1" i="1" dirty="0" smtClean="0">
                <a:latin typeface="Times New Roman" pitchFamily="18" charset="0"/>
                <a:cs typeface="Times New Roman" pitchFamily="18" charset="0"/>
              </a:rPr>
              <a:t>To waleczności waszej jest egzamin,</a:t>
            </a:r>
            <a:br>
              <a:rPr lang="pl-PL" sz="2200" b="1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pl-PL" sz="2200" b="1" i="1" dirty="0" smtClean="0">
                <a:latin typeface="Times New Roman" pitchFamily="18" charset="0"/>
                <a:cs typeface="Times New Roman" pitchFamily="18" charset="0"/>
              </a:rPr>
              <a:t>Dziś wolnej Polski łopocą sztandary”</a:t>
            </a:r>
          </a:p>
          <a:p>
            <a:pPr algn="ctr">
              <a:buNone/>
            </a:pPr>
            <a:endParaRPr lang="pl-PL" sz="2200" i="1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r>
              <a:rPr lang="pl-PL" sz="2200" i="1" dirty="0" smtClean="0">
                <a:latin typeface="Times New Roman" pitchFamily="18" charset="0"/>
                <a:cs typeface="Times New Roman" pitchFamily="18" charset="0"/>
              </a:rPr>
              <a:t>       </a:t>
            </a:r>
            <a:endParaRPr lang="pl-PL" sz="1400" i="1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endParaRPr lang="pl-PL" sz="1400" i="1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r>
              <a:rPr lang="pl-PL" sz="1400" i="1" dirty="0" smtClean="0"/>
              <a:t>(Maria Paruszewska "W pierwszą rocznicę wolności".</a:t>
            </a:r>
            <a:r>
              <a:rPr lang="pl-PL" sz="1400" dirty="0" smtClean="0"/>
              <a:t> </a:t>
            </a:r>
            <a:r>
              <a:rPr lang="pl-PL" sz="1400" i="1" dirty="0" smtClean="0"/>
              <a:t>W: Józef Ratajczak "Krople wrzącej krwi"... s. 92)</a:t>
            </a:r>
            <a:endParaRPr lang="pl-PL" sz="1400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2" descr="Zespół Szkół Mechanicznych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19672" y="116632"/>
            <a:ext cx="5791200" cy="98107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107504" y="1340768"/>
            <a:ext cx="8496944" cy="2520280"/>
          </a:xfrm>
        </p:spPr>
        <p:txBody>
          <a:bodyPr>
            <a:normAutofit/>
          </a:bodyPr>
          <a:lstStyle/>
          <a:p>
            <a:pPr algn="just">
              <a:buFont typeface="Wingdings" pitchFamily="2" charset="2"/>
              <a:buChar char="Ø"/>
            </a:pPr>
            <a:r>
              <a:rPr lang="pl-PL" sz="2800" dirty="0" smtClean="0">
                <a:latin typeface="Times New Roman" pitchFamily="18" charset="0"/>
                <a:cs typeface="Times New Roman" pitchFamily="18" charset="0"/>
              </a:rPr>
              <a:t>102 lata temu w Poznaniu doszło do wybuchu walk, które przerodziły się w </a:t>
            </a:r>
            <a:r>
              <a:rPr lang="pl-PL" sz="2800" b="1" i="1" dirty="0" smtClean="0">
                <a:latin typeface="Times New Roman" pitchFamily="18" charset="0"/>
                <a:cs typeface="Times New Roman" pitchFamily="18" charset="0"/>
              </a:rPr>
              <a:t>Powstanie Wielkopolskie</a:t>
            </a:r>
            <a:r>
              <a:rPr lang="pl-PL" sz="2800" dirty="0" smtClean="0"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pPr algn="just">
              <a:buFont typeface="Wingdings" pitchFamily="2" charset="2"/>
              <a:buChar char="Ø"/>
            </a:pPr>
            <a:r>
              <a:rPr lang="pl-PL" sz="2800" dirty="0" smtClean="0">
                <a:latin typeface="Times New Roman" pitchFamily="18" charset="0"/>
                <a:cs typeface="Times New Roman" pitchFamily="18" charset="0"/>
              </a:rPr>
              <a:t>W niespełna dwa miesiące Powstańcy oswobodzili całą Wielkopolskę, a traktat rozejmowy w Trewirze uchronił ich przed kontrofensywą zaborców.</a:t>
            </a:r>
            <a:endParaRPr lang="pl-PL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2" descr="Zespół Szkół Mechanicznych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19672" y="116632"/>
            <a:ext cx="5791200" cy="981076"/>
          </a:xfrm>
          <a:prstGeom prst="rect">
            <a:avLst/>
          </a:prstGeom>
          <a:noFill/>
        </p:spPr>
      </p:pic>
      <p:pic>
        <p:nvPicPr>
          <p:cNvPr id="13314" name="Picture 2" descr="Free Images - SnappyGoat.com- bestof:Sejny 1919 rudnicki.JPG Sejny Uprising  and his collegues August 1919 pl Por Adam Rudnicki siedzi pośrodku grupy  przywódca powstania sejneńskiego sierpień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43808" y="4005064"/>
            <a:ext cx="3622900" cy="231865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File:Portrait photograph of Ignace Paderewski.jpg - Wikimedia Common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652120" y="1772816"/>
            <a:ext cx="3153166" cy="3846602"/>
          </a:xfrm>
          <a:prstGeom prst="rect">
            <a:avLst/>
          </a:prstGeom>
          <a:noFill/>
        </p:spPr>
      </p:pic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107504" y="1601416"/>
            <a:ext cx="5256584" cy="5256584"/>
          </a:xfrm>
        </p:spPr>
        <p:txBody>
          <a:bodyPr>
            <a:normAutofit fontScale="62500" lnSpcReduction="20000"/>
          </a:bodyPr>
          <a:lstStyle/>
          <a:p>
            <a:pPr algn="just">
              <a:buFont typeface="Wingdings" pitchFamily="2" charset="2"/>
              <a:buChar char="Ø"/>
            </a:pPr>
            <a:r>
              <a:rPr lang="pl-PL" b="1" i="1" dirty="0" smtClean="0">
                <a:latin typeface="Times New Roman" pitchFamily="18" charset="0"/>
                <a:cs typeface="Times New Roman" pitchFamily="18" charset="0"/>
              </a:rPr>
              <a:t>Powstanie Wielkopolskie </a:t>
            </a:r>
            <a:r>
              <a:rPr lang="pl-PL" dirty="0" smtClean="0">
                <a:latin typeface="Times New Roman" pitchFamily="18" charset="0"/>
                <a:cs typeface="Times New Roman" pitchFamily="18" charset="0"/>
              </a:rPr>
              <a:t>było podjęciem walki zbrojnej przez polskich mieszkańców Wielkopolski skierowanej przeciwko Niemcom </a:t>
            </a:r>
            <a:r>
              <a:rPr lang="pl-PL" b="1" i="1" dirty="0" smtClean="0">
                <a:latin typeface="Times New Roman" pitchFamily="18" charset="0"/>
                <a:cs typeface="Times New Roman" pitchFamily="18" charset="0"/>
              </a:rPr>
              <a:t>krótko po zakończeniu I Wojny Światowej</a:t>
            </a:r>
            <a:r>
              <a:rPr lang="pl-PL" dirty="0" smtClean="0">
                <a:latin typeface="Times New Roman" pitchFamily="18" charset="0"/>
                <a:cs typeface="Times New Roman" pitchFamily="18" charset="0"/>
              </a:rPr>
              <a:t>. Nasi rodacy domagali się powrotu ziem zaboru pruskiego do odradzającej się w tym czasie Polski.</a:t>
            </a:r>
          </a:p>
          <a:p>
            <a:pPr algn="just">
              <a:buFont typeface="Wingdings" pitchFamily="2" charset="2"/>
              <a:buChar char="Ø"/>
            </a:pPr>
            <a:endParaRPr lang="pl-PL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buFont typeface="Wingdings" pitchFamily="2" charset="2"/>
              <a:buChar char="Ø"/>
            </a:pPr>
            <a:r>
              <a:rPr lang="pl-PL" dirty="0" smtClean="0">
                <a:latin typeface="Times New Roman" pitchFamily="18" charset="0"/>
                <a:cs typeface="Times New Roman" pitchFamily="18" charset="0"/>
              </a:rPr>
              <a:t>Było przygotowywane przez wiele miesięcy oraz przebiegło niemal perfekcyjnie. Kluczowym momentem był </a:t>
            </a:r>
            <a:r>
              <a:rPr lang="pl-PL" b="1" i="1" dirty="0" smtClean="0">
                <a:latin typeface="Times New Roman" pitchFamily="18" charset="0"/>
                <a:cs typeface="Times New Roman" pitchFamily="18" charset="0"/>
              </a:rPr>
              <a:t>przyjazd Ignacego Jana Paderewskiego do Poznania</a:t>
            </a:r>
            <a:r>
              <a:rPr lang="pl-PL" dirty="0" smtClean="0">
                <a:latin typeface="Times New Roman" pitchFamily="18" charset="0"/>
                <a:cs typeface="Times New Roman" pitchFamily="18" charset="0"/>
              </a:rPr>
              <a:t>. Patriotyczna i wzniosła atmosfera nie spodobała się Niemcom, którzy podczas manifestacji </a:t>
            </a:r>
            <a:r>
              <a:rPr lang="pl-PL" b="1" i="1" dirty="0" smtClean="0">
                <a:latin typeface="Times New Roman" pitchFamily="18" charset="0"/>
                <a:cs typeface="Times New Roman" pitchFamily="18" charset="0"/>
              </a:rPr>
              <a:t>w dniu 27 grudnia 1918 roku </a:t>
            </a:r>
            <a:r>
              <a:rPr lang="pl-PL" dirty="0" smtClean="0">
                <a:latin typeface="Times New Roman" pitchFamily="18" charset="0"/>
                <a:cs typeface="Times New Roman" pitchFamily="18" charset="0"/>
              </a:rPr>
              <a:t>podjęli próbę zademonstrowania swojej siły. Właśnie tego dnia padły pierwsze strzały.</a:t>
            </a:r>
          </a:p>
          <a:p>
            <a:pPr>
              <a:buFont typeface="Wingdings" pitchFamily="2" charset="2"/>
              <a:buChar char="Ø"/>
            </a:pPr>
            <a:endParaRPr lang="pl-PL" dirty="0"/>
          </a:p>
        </p:txBody>
      </p:sp>
      <p:pic>
        <p:nvPicPr>
          <p:cNvPr id="4" name="Picture 2" descr="Zespół Szkół Mechanicznych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19672" y="116632"/>
            <a:ext cx="5791200" cy="98107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107504" y="1700808"/>
            <a:ext cx="8884096" cy="4968552"/>
          </a:xfrm>
        </p:spPr>
        <p:txBody>
          <a:bodyPr>
            <a:normAutofit fontScale="62500" lnSpcReduction="20000"/>
          </a:bodyPr>
          <a:lstStyle/>
          <a:p>
            <a:pPr algn="ctr">
              <a:lnSpc>
                <a:spcPct val="170000"/>
              </a:lnSpc>
              <a:buNone/>
            </a:pPr>
            <a:r>
              <a:rPr lang="pl-PL" dirty="0" smtClean="0"/>
              <a:t>	Walki o Poznań skończyły się </a:t>
            </a:r>
            <a:r>
              <a:rPr lang="pl-PL" b="1" i="1" dirty="0" smtClean="0"/>
              <a:t>6 stycznia </a:t>
            </a:r>
            <a:r>
              <a:rPr lang="pl-PL" dirty="0" smtClean="0"/>
              <a:t>zdobyciem lotniska na Ławicy </a:t>
            </a:r>
          </a:p>
          <a:p>
            <a:pPr algn="ctr">
              <a:lnSpc>
                <a:spcPct val="170000"/>
              </a:lnSpc>
              <a:buNone/>
            </a:pPr>
            <a:r>
              <a:rPr lang="pl-PL" dirty="0" smtClean="0"/>
              <a:t>a Polacy szybko chwycili za broń w niemal całej Wielkopolsce. </a:t>
            </a:r>
          </a:p>
          <a:p>
            <a:pPr algn="ctr">
              <a:buNone/>
            </a:pPr>
            <a:endParaRPr lang="pl-PL" dirty="0" smtClean="0"/>
          </a:p>
          <a:p>
            <a:pPr algn="ctr">
              <a:lnSpc>
                <a:spcPct val="170000"/>
              </a:lnSpc>
              <a:buNone/>
            </a:pPr>
            <a:r>
              <a:rPr lang="pl-PL" dirty="0" smtClean="0"/>
              <a:t>	Powstanie wybuchło w odpowiedniej dla Polaków chwili, gdy </a:t>
            </a:r>
          </a:p>
          <a:p>
            <a:pPr algn="ctr">
              <a:lnSpc>
                <a:spcPct val="170000"/>
              </a:lnSpc>
              <a:buNone/>
            </a:pPr>
            <a:r>
              <a:rPr lang="pl-PL" dirty="0" smtClean="0"/>
              <a:t> w Niemczech miały miejsce zamieszki związane z aktualną sytuacją polityczną kraju, co nie pozwoliło Niemcom na szybką interwencję </a:t>
            </a:r>
          </a:p>
          <a:p>
            <a:pPr algn="ctr">
              <a:lnSpc>
                <a:spcPct val="170000"/>
              </a:lnSpc>
              <a:buNone/>
            </a:pPr>
            <a:r>
              <a:rPr lang="pl-PL" dirty="0" smtClean="0"/>
              <a:t>     w Wielkopolsce. Kluczowym faktem było </a:t>
            </a:r>
            <a:r>
              <a:rPr lang="pl-PL" b="1" i="1" dirty="0" smtClean="0"/>
              <a:t>przejęcie przez Polaków najważniejszych i podstawowych instytucji</a:t>
            </a:r>
            <a:r>
              <a:rPr lang="pl-PL" dirty="0" smtClean="0"/>
              <a:t>. Bez większych utrudnień funkcjonowała administracja, urzędy, banki czy poczta.</a:t>
            </a:r>
          </a:p>
          <a:p>
            <a:pPr algn="just">
              <a:buFont typeface="Wingdings" pitchFamily="2" charset="2"/>
              <a:buChar char="Ø"/>
            </a:pPr>
            <a:endParaRPr lang="pl-PL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2" descr="Zespół Szkół Mechanicznych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19672" y="116632"/>
            <a:ext cx="5791200" cy="98107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251520" y="1916832"/>
            <a:ext cx="8686800" cy="2738934"/>
          </a:xfrm>
        </p:spPr>
        <p:txBody>
          <a:bodyPr>
            <a:normAutofit fontScale="85000" lnSpcReduction="20000"/>
          </a:bodyPr>
          <a:lstStyle/>
          <a:p>
            <a:pPr algn="ctr">
              <a:buNone/>
            </a:pPr>
            <a:r>
              <a:rPr lang="pl-PL" b="1" dirty="0" smtClean="0"/>
              <a:t>	Powstanie Wielkopolskie </a:t>
            </a:r>
          </a:p>
          <a:p>
            <a:pPr algn="ctr">
              <a:buNone/>
            </a:pPr>
            <a:r>
              <a:rPr lang="pl-PL" b="1" dirty="0" smtClean="0"/>
              <a:t>	zakończyło się sukcesem!</a:t>
            </a:r>
            <a:r>
              <a:rPr lang="pl-PL" dirty="0" smtClean="0"/>
              <a:t> </a:t>
            </a:r>
          </a:p>
          <a:p>
            <a:pPr algn="ctr">
              <a:buNone/>
            </a:pPr>
            <a:endParaRPr lang="pl-PL" dirty="0" smtClean="0"/>
          </a:p>
          <a:p>
            <a:pPr algn="ctr">
              <a:buNone/>
            </a:pPr>
            <a:r>
              <a:rPr lang="pl-PL" dirty="0" smtClean="0"/>
              <a:t>	Polacy mieli dyplomatyczne wsparcie oraz swoją delegację na konferencji pokojowej w Paryżu. Włączenie ziem Wielkopolski do niepodległej Polski zyskało poparcie innych państw, szczególnie Francji. </a:t>
            </a:r>
          </a:p>
          <a:p>
            <a:pPr>
              <a:buFont typeface="Wingdings" pitchFamily="2" charset="2"/>
              <a:buChar char="Ø"/>
            </a:pPr>
            <a:endParaRPr lang="pl-PL" dirty="0"/>
          </a:p>
        </p:txBody>
      </p:sp>
      <p:pic>
        <p:nvPicPr>
          <p:cNvPr id="4" name="Picture 2" descr="Zespół Szkół Mechanicznych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19672" y="116632"/>
            <a:ext cx="5791200" cy="98107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23528" y="1340768"/>
            <a:ext cx="8686800" cy="4381947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pl-PL" sz="2400" dirty="0" smtClean="0"/>
              <a:t>Może Twój bliski brał udział w Powstaniu Wielkopolskim?</a:t>
            </a:r>
          </a:p>
          <a:p>
            <a:pPr algn="ctr">
              <a:buNone/>
            </a:pPr>
            <a:r>
              <a:rPr lang="pl-PL" sz="2400" b="1" dirty="0" err="1" smtClean="0"/>
              <a:t>powstancywielkopolscy.pl</a:t>
            </a:r>
            <a:endParaRPr lang="pl-PL" sz="2400" b="1" dirty="0"/>
          </a:p>
        </p:txBody>
      </p:sp>
      <p:pic>
        <p:nvPicPr>
          <p:cNvPr id="4" name="Picture 2" descr="Zespół Szkół Mechanicznych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19672" y="116632"/>
            <a:ext cx="5791200" cy="981076"/>
          </a:xfrm>
          <a:prstGeom prst="rect">
            <a:avLst/>
          </a:prstGeom>
          <a:noFill/>
        </p:spPr>
      </p:pic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2580891"/>
            <a:ext cx="9144000" cy="30118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0" y="1124745"/>
            <a:ext cx="6588224" cy="2520279"/>
          </a:xfrm>
        </p:spPr>
        <p:txBody>
          <a:bodyPr>
            <a:normAutofit fontScale="85000" lnSpcReduction="20000"/>
          </a:bodyPr>
          <a:lstStyle/>
          <a:p>
            <a:pPr algn="ctr">
              <a:buNone/>
            </a:pPr>
            <a:r>
              <a:rPr lang="pl-PL" dirty="0" smtClean="0"/>
              <a:t>	Serdecznie zapraszamy</a:t>
            </a:r>
          </a:p>
          <a:p>
            <a:pPr algn="ctr">
              <a:buNone/>
            </a:pPr>
            <a:r>
              <a:rPr lang="pl-PL" dirty="0" smtClean="0"/>
              <a:t>	do wirtualnego spaceru po </a:t>
            </a:r>
          </a:p>
          <a:p>
            <a:pPr algn="ctr">
              <a:buNone/>
            </a:pPr>
            <a:r>
              <a:rPr lang="pl-PL" dirty="0" smtClean="0"/>
              <a:t>Muzeum Powstania Wielkopolskiego 1918-1919</a:t>
            </a:r>
          </a:p>
          <a:p>
            <a:pPr algn="ctr">
              <a:buNone/>
            </a:pPr>
            <a:endParaRPr lang="pl-PL" dirty="0" smtClean="0"/>
          </a:p>
          <a:p>
            <a:pPr algn="ctr">
              <a:buNone/>
            </a:pPr>
            <a:r>
              <a:rPr lang="pl-PL" b="1" dirty="0" smtClean="0">
                <a:hlinkClick r:id="rId2"/>
              </a:rPr>
              <a:t>https://powstanie.wmn.poznan.pl</a:t>
            </a:r>
            <a:endParaRPr lang="pl-PL" b="1" dirty="0" smtClean="0"/>
          </a:p>
          <a:p>
            <a:pPr algn="ctr">
              <a:buNone/>
            </a:pPr>
            <a:endParaRPr lang="pl-PL" b="1" dirty="0" smtClean="0"/>
          </a:p>
        </p:txBody>
      </p:sp>
      <p:pic>
        <p:nvPicPr>
          <p:cNvPr id="4" name="Picture 2" descr="Zespół Szkół Mechanicznych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19672" y="116632"/>
            <a:ext cx="5791200" cy="981076"/>
          </a:xfrm>
          <a:prstGeom prst="rect">
            <a:avLst/>
          </a:prstGeom>
          <a:noFill/>
        </p:spPr>
      </p:pic>
      <p:pic>
        <p:nvPicPr>
          <p:cNvPr id="1026" name="Picture 2" descr="C:\Users\Mati\Desktop\Nauczanie zdalne\Rafff his off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148064" y="3673880"/>
            <a:ext cx="3743193" cy="299548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Zespół Szkół Mechanicznych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19672" y="116632"/>
            <a:ext cx="5791200" cy="981076"/>
          </a:xfrm>
          <a:prstGeom prst="rect">
            <a:avLst/>
          </a:prstGeom>
          <a:noFill/>
        </p:spPr>
      </p:pic>
      <p:pic>
        <p:nvPicPr>
          <p:cNvPr id="1026" name="Picture 2" descr="C:\Users\Mati\Desktop\Nauczanie zdalne\Polish_20201206_134117815 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059104"/>
            <a:ext cx="9144000" cy="579889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Wędrówka">
  <a:themeElements>
    <a:clrScheme name="Wędrówka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Wędrówka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Wędrówka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380</TotalTime>
  <Words>159</Words>
  <Application>Microsoft Office PowerPoint</Application>
  <PresentationFormat>Pokaz na ekranie (4:3)</PresentationFormat>
  <Paragraphs>48</Paragraphs>
  <Slides>14</Slides>
  <Notes>0</Notes>
  <HiddenSlides>0</HiddenSlides>
  <MMClips>0</MMClips>
  <ScaleCrop>false</ScaleCrop>
  <HeadingPairs>
    <vt:vector size="4" baseType="variant">
      <vt:variant>
        <vt:lpstr>Motyw</vt:lpstr>
      </vt:variant>
      <vt:variant>
        <vt:i4>1</vt:i4>
      </vt:variant>
      <vt:variant>
        <vt:lpstr>Tytuły slajdów</vt:lpstr>
      </vt:variant>
      <vt:variant>
        <vt:i4>14</vt:i4>
      </vt:variant>
    </vt:vector>
  </HeadingPairs>
  <TitlesOfParts>
    <vt:vector size="15" baseType="lpstr">
      <vt:lpstr>Wędrówka</vt:lpstr>
      <vt:lpstr>Obchody rocznicy powstania wielkopolskiego w naszej szkole</vt:lpstr>
      <vt:lpstr>Slajd 2</vt:lpstr>
      <vt:lpstr>Slajd 3</vt:lpstr>
      <vt:lpstr>Slajd 4</vt:lpstr>
      <vt:lpstr>Slajd 5</vt:lpstr>
      <vt:lpstr>Slajd 6</vt:lpstr>
      <vt:lpstr>Slajd 7</vt:lpstr>
      <vt:lpstr>Slajd 8</vt:lpstr>
      <vt:lpstr>Slajd 9</vt:lpstr>
      <vt:lpstr>Slajd 10</vt:lpstr>
      <vt:lpstr>Slajd 11</vt:lpstr>
      <vt:lpstr>Slajd 12</vt:lpstr>
      <vt:lpstr>Slajd 13</vt:lpstr>
      <vt:lpstr>Slajd 14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Prezentacja</dc:title>
  <cp:lastModifiedBy>Mati</cp:lastModifiedBy>
  <cp:revision>45</cp:revision>
  <dcterms:created xsi:type="dcterms:W3CDTF">2020-12-04T16:26:44Z</dcterms:created>
  <dcterms:modified xsi:type="dcterms:W3CDTF">2020-12-07T17:37:14Z</dcterms:modified>
</cp:coreProperties>
</file>